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76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097531" y="3097531"/>
            <a:ext cx="6858002" cy="66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097531" y="3097529"/>
            <a:ext cx="6858002" cy="66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383529" y="3097531"/>
            <a:ext cx="6858002" cy="66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D:\8 школа\День родного языка\Год родного языка 2021\33_n1907779_big.jpg"/>
          <p:cNvPicPr>
            <a:picLocks noChangeAspect="1" noChangeArrowheads="1"/>
          </p:cNvPicPr>
          <p:nvPr/>
        </p:nvPicPr>
        <p:blipFill>
          <a:blip r:embed="rId3" cstate="print"/>
          <a:srcRect l="24806" t="3780" r="23456" b="2981"/>
          <a:stretch>
            <a:fillRect/>
          </a:stretch>
        </p:blipFill>
        <p:spPr bwMode="auto">
          <a:xfrm>
            <a:off x="6804248" y="260648"/>
            <a:ext cx="1535755" cy="1556792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051720" y="116632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hangingPunct="0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муни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районы» </a:t>
            </a:r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берәмлегенең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шәһәре 8нче санлы урта гомуми белем  бирү мәктәбе”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гомуми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учреждениесе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5508104" y="2564904"/>
            <a:ext cx="2839214" cy="1949391"/>
            <a:chOff x="5508104" y="2564904"/>
            <a:chExt cx="2839214" cy="1949391"/>
          </a:xfrm>
        </p:grpSpPr>
        <p:pic>
          <p:nvPicPr>
            <p:cNvPr id="17" name="Рисунок 16" descr="D:\8 школа\День родного языка\Год родного языка 2021\Отчеты Год род яз 2021\Отчет год род яз март\Тахавова\1616396226709.jp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08104" y="2564904"/>
              <a:ext cx="2839214" cy="1949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Прямоугольник 19"/>
            <p:cNvSpPr/>
            <p:nvPr/>
          </p:nvSpPr>
          <p:spPr>
            <a:xfrm>
              <a:off x="5508104" y="4221088"/>
              <a:ext cx="275299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нче сыйныфларда “Белен 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бәйрәме” 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3347864" y="908720"/>
            <a:ext cx="3096344" cy="1800200"/>
            <a:chOff x="3275856" y="908720"/>
            <a:chExt cx="3096344" cy="1800200"/>
          </a:xfrm>
        </p:grpSpPr>
        <p:pic>
          <p:nvPicPr>
            <p:cNvPr id="15" name="Рисунок 14" descr="IMG-20210317-WA0010"/>
            <p:cNvPicPr/>
            <p:nvPr/>
          </p:nvPicPr>
          <p:blipFill>
            <a:blip r:embed="rId5" cstate="print"/>
            <a:srcRect t="16667"/>
            <a:stretch>
              <a:fillRect/>
            </a:stretch>
          </p:blipFill>
          <p:spPr bwMode="auto">
            <a:xfrm>
              <a:off x="3275856" y="908720"/>
              <a:ext cx="3096344" cy="18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Прямоугольник 21"/>
            <p:cNvSpPr/>
            <p:nvPr/>
          </p:nvSpPr>
          <p:spPr>
            <a:xfrm>
              <a:off x="3275856" y="2420888"/>
              <a:ext cx="30732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нче б сыйныфында 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«Этномерч» Проекты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971600" y="4581128"/>
            <a:ext cx="3888432" cy="1890210"/>
            <a:chOff x="971600" y="4581128"/>
            <a:chExt cx="3888432" cy="1890210"/>
          </a:xfrm>
        </p:grpSpPr>
        <p:pic>
          <p:nvPicPr>
            <p:cNvPr id="1031" name="Picture 7" descr="D:\8 школа\День родного языка\Год родного языка 2021\Отчеты Год род яз 2021\Отчет год род яз март\20210306_090225(0)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71600" y="4581128"/>
              <a:ext cx="3888431" cy="1890210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971600" y="6165304"/>
              <a:ext cx="388843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 Б 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сыйныфында “Китап уку – модада!” әдәби уены 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5148064" y="4581128"/>
            <a:ext cx="3114571" cy="1868240"/>
            <a:chOff x="5148064" y="4581128"/>
            <a:chExt cx="3114571" cy="1868240"/>
          </a:xfrm>
        </p:grpSpPr>
        <p:pic>
          <p:nvPicPr>
            <p:cNvPr id="18" name="Рисунок 17" descr="C:\Users\march\Downloads\IMG-20210312-WA0080.jp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rcRect t="18782"/>
            <a:stretch>
              <a:fillRect/>
            </a:stretch>
          </p:blipFill>
          <p:spPr bwMode="auto">
            <a:xfrm>
              <a:off x="5148064" y="4581128"/>
              <a:ext cx="3067050" cy="1868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Прямоугольник 23"/>
            <p:cNvSpPr/>
            <p:nvPr/>
          </p:nvSpPr>
          <p:spPr>
            <a:xfrm>
              <a:off x="5148064" y="6165304"/>
              <a:ext cx="31145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 нче сыйныфларда “Масленица” бәйрәме 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683568" y="764704"/>
            <a:ext cx="2001316" cy="2477889"/>
            <a:chOff x="755576" y="980728"/>
            <a:chExt cx="2001316" cy="2477889"/>
          </a:xfrm>
        </p:grpSpPr>
        <p:pic>
          <p:nvPicPr>
            <p:cNvPr id="13" name="Рисунок 12" descr="C:\Users\Dom\Desktop\Новая папка (6)\3.jpg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980728"/>
              <a:ext cx="2001316" cy="24763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Прямоугольник 24"/>
            <p:cNvSpPr/>
            <p:nvPr/>
          </p:nvSpPr>
          <p:spPr>
            <a:xfrm>
              <a:off x="755576" y="2996952"/>
              <a:ext cx="16857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 нче а сыйныфында </a:t>
              </a:r>
            </a:p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“Күңелле маслени</a:t>
              </a:r>
              <a:r>
                <a:rPr lang="ru-RU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ца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” 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2267744" y="3068960"/>
            <a:ext cx="3298033" cy="1757809"/>
            <a:chOff x="2267744" y="3068960"/>
            <a:chExt cx="3298033" cy="1757809"/>
          </a:xfrm>
        </p:grpSpPr>
        <p:pic>
          <p:nvPicPr>
            <p:cNvPr id="16" name="Рисунок 15" descr="D:\8 школа\День родного языка\Год родного языка 2021\Отчеты Год род яз 2021\Отчет год род яз март\Сафуанова\1 (1).jpg"/>
            <p:cNvPicPr/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339752" y="3068960"/>
              <a:ext cx="3082290" cy="1734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Прямоугольник 25"/>
            <p:cNvSpPr/>
            <p:nvPr/>
          </p:nvSpPr>
          <p:spPr>
            <a:xfrm>
              <a:off x="2267744" y="4365104"/>
              <a:ext cx="32980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 нче а сыйныфында  “Минем тормышымда </a:t>
              </a:r>
            </a:p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туган 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тел” 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темасына проект эшләре яклау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84</Words>
  <Application>Microsoft Office PowerPoint</Application>
  <PresentationFormat>Экран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Радалия</dc:creator>
  <cp:lastModifiedBy>Радалия</cp:lastModifiedBy>
  <cp:revision>10</cp:revision>
  <dcterms:created xsi:type="dcterms:W3CDTF">2021-03-22T18:39:29Z</dcterms:created>
  <dcterms:modified xsi:type="dcterms:W3CDTF">2021-03-22T20:04:56Z</dcterms:modified>
</cp:coreProperties>
</file>